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ora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bold.fntdata"/><Relationship Id="rId23" Type="http://schemas.openxmlformats.org/officeDocument/2006/relationships/font" Target="fonts/Lor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boldItalic.fntdata"/><Relationship Id="rId25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a1a8daef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ba1a8daef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a1a8daefa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a1a8daefa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ba1a8daefa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ba1a8daefa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a1a8daefa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a1a8daefa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1a8daefa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1a8daefa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a1a8daefa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ba1a8daefa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a1a8daefa_1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ba1a8daefa_1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ba1a8daefa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ba1a8daefa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a1a8daefa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a1a8daefa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a1a8daef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a1a8daef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a1a8daef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a1a8daef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a1a8daefa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a1a8daefa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a1a8daefa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ba1a8daefa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ba1a8daefa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ba1a8daefa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ba1a8daef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ba1a8daef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ba1a8daefa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ba1a8daef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a1a8daefa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a1a8daefa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W55Zfup5TBs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0yzR2Qp4c_A" TargetMode="External"/><Relationship Id="rId4" Type="http://schemas.openxmlformats.org/officeDocument/2006/relationships/hyperlink" Target="https://youtu.be/UjYBUBv2MEA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-2IhQcAgFkw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u4HKX1tAgxk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yKILqu8x6q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youtu.be/agjKdHREhu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youtu.be/zRgT4ZJr3N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C-5acYDQapI" TargetMode="External"/><Relationship Id="rId4" Type="http://schemas.openxmlformats.org/officeDocument/2006/relationships/hyperlink" Target="https://youtu.be/u7KO3ckHrNY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vltJljge9GY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3WHIh4dgYTQ" TargetMode="External"/><Relationship Id="rId4" Type="http://schemas.openxmlformats.org/officeDocument/2006/relationships/hyperlink" Target="https://youtu.be/EzLYRdIDFfw" TargetMode="External"/><Relationship Id="rId5" Type="http://schemas.openxmlformats.org/officeDocument/2006/relationships/hyperlink" Target="https://youtu.be/N68LHfkUmqo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outu.be/AdLD9OoWUD4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fj-UXL1Qq8E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hyperlink" Target="https://youtu.be/-1YVg-mN9JQ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229" y="0"/>
            <a:ext cx="4703700" cy="5143500"/>
          </a:xfrm>
          <a:prstGeom prst="rect">
            <a:avLst/>
          </a:prstGeom>
          <a:gradFill>
            <a:gsLst>
              <a:gs pos="0">
                <a:srgbClr val="4472C3">
                  <a:alpha val="81960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199895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" y="442976"/>
            <a:ext cx="4108564" cy="4707631"/>
          </a:xfrm>
          <a:custGeom>
            <a:rect b="b" l="l" r="r" t="t"/>
            <a:pathLst>
              <a:path extrusionOk="0" h="6276841" w="5478085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975025" y="1127700"/>
            <a:ext cx="3898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3200">
                <a:latin typeface="Lora"/>
                <a:ea typeface="Lora"/>
                <a:cs typeface="Lora"/>
                <a:sym typeface="Lora"/>
              </a:rPr>
              <a:t>Övningsexempel</a:t>
            </a:r>
            <a:endParaRPr b="1" sz="32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163" y="1649013"/>
            <a:ext cx="2000250" cy="2295525"/>
          </a:xfrm>
          <a:prstGeom prst="rect">
            <a:avLst/>
          </a:prstGeom>
          <a:noFill/>
          <a:ln cap="flat" cmpd="sng" w="12700">
            <a:solidFill>
              <a:srgbClr val="B3C6E7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/>
        </p:nvSpPr>
        <p:spPr>
          <a:xfrm>
            <a:off x="5112875" y="2796275"/>
            <a:ext cx="362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1600">
                <a:latin typeface="Lora"/>
                <a:ea typeface="Lora"/>
                <a:cs typeface="Lora"/>
                <a:sym typeface="Lora"/>
              </a:rPr>
              <a:t>IK Viljan Strängnäs Herr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v" sz="1600">
                <a:latin typeface="Lora"/>
                <a:ea typeface="Lora"/>
                <a:cs typeface="Lora"/>
                <a:sym typeface="Lora"/>
              </a:rPr>
              <a:t>Fotbollsfys</a:t>
            </a:r>
            <a:endParaRPr i="1" sz="16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683325" y="0"/>
            <a:ext cx="44819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anti-roation bål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Palloff press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12 reps/sida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https://youtu.be/W55Zfup5TBs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1213" y="1327350"/>
            <a:ext cx="24288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anti-roation bål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Deadbug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16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https://youtu.be/0yzR2Qp4c_A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https://youtu.be/UjYBUBv2MEA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6188" y="1285875"/>
            <a:ext cx="237172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anti-roation bål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Dynamisk sidoplanka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set/sida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https://youtu.be/-2IhQcAgFkw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50" y="1970550"/>
            <a:ext cx="44577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anti-roation bål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Russian twist kast (fånga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eller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kasta)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set/sida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8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3800" y="179012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ben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Split squats variationer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1,5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https://youtu.be/u4HKX1tAgxk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3863" y="1618700"/>
            <a:ext cx="38385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ben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Utfallsvariationer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8 reps/ben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1,5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https://youtu.be/yKILqu8x6qM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8725" y="1258138"/>
            <a:ext cx="3829050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ben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Enbenshopp variationer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5-6 reps/ben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2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https://youtu.be/agjKdHREhu4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6300" y="1739438"/>
            <a:ext cx="419100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ben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Step up variationer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5-6 reps/ben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2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https://youtu.be/zRgT4ZJr3NM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01763" y="1385600"/>
            <a:ext cx="37814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Press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Hantelpress m. 1 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 reps/arm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200" u="sng">
                <a:solidFill>
                  <a:schemeClr val="hlink"/>
                </a:solidFill>
                <a:hlinkClick r:id="rId3"/>
              </a:rPr>
              <a:t>1A One arm DB press normal - YouTube</a:t>
            </a:r>
            <a:endParaRPr sz="1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sz="1200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https://youtu.be/u7KO3ckHrNY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1788" y="1516725"/>
            <a:ext cx="4505325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Press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Axelpress m. 1 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 reps/arm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3820" y="1563875"/>
            <a:ext cx="2576523" cy="296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Press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Press i cablecross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8 reps/arm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https://youtu.be/vltJljge9GY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4639475" y="1846275"/>
            <a:ext cx="350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Se VIDEO</a:t>
            </a:r>
            <a:endParaRPr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9213" y="2609850"/>
            <a:ext cx="391477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Press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Armhävningsvarianter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10-14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https://youtu.be/3WHIh4dgYTQ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https://youtu.be/EzLYRdIDFfw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5"/>
              </a:rPr>
              <a:t>https://youtu.be/N68LHfkUmqo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5073150" y="1836175"/>
            <a:ext cx="323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se </a:t>
            </a:r>
            <a:r>
              <a:rPr b="1" lang="sv"/>
              <a:t>VIDEO</a:t>
            </a:r>
            <a:endParaRPr b="1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76950" y="2571750"/>
            <a:ext cx="30670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Drag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Omvända armhävningar (stång eller handtag)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10-12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https://youtu.be/AdLD9OoWUD4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3075" y="1517275"/>
            <a:ext cx="33528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Drag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Cabelrodd (2 armar eller 1)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8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https://youtu.be/fj-UXL1Qq8E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563" y="2134700"/>
            <a:ext cx="32099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74675"/>
            <a:ext cx="4572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Drag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Chins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10 reps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https://youtu.be/-1YVg-mN9JQ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Övningar </a:t>
            </a:r>
            <a:r>
              <a:rPr b="1" lang="sv">
                <a:latin typeface="Lora"/>
                <a:ea typeface="Lora"/>
                <a:cs typeface="Lora"/>
                <a:sym typeface="Lora"/>
              </a:rPr>
              <a:t>Drag </a:t>
            </a:r>
            <a:r>
              <a:rPr lang="sv">
                <a:latin typeface="Lora"/>
                <a:ea typeface="Lora"/>
                <a:cs typeface="Lora"/>
                <a:sym typeface="Lora"/>
              </a:rPr>
              <a:t>(gym)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Enarms rodd hantlar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3 set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8 reps/arm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ora"/>
              <a:buChar char="●"/>
            </a:pPr>
            <a:r>
              <a:rPr lang="sv">
                <a:latin typeface="Lora"/>
                <a:ea typeface="Lora"/>
                <a:cs typeface="Lora"/>
                <a:sym typeface="Lora"/>
              </a:rPr>
              <a:t>1 min vila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23575" cy="71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7613" y="1437175"/>
            <a:ext cx="33813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